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5DDC6-A3C3-4383-A541-CBFABBE51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83CC76-3C43-4BDF-B2D4-52A4335DC7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217A0-ADEA-4CC6-B446-1D8A434DD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3AD90-C2FB-4FA6-AF2F-C39EC8887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ED55C-EDE6-416F-8188-DC9E533ED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438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ABD8A-4EDE-4487-BB86-51247D2B0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9AF36-69B9-4B8C-A5AF-6A9A36608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A04B3-09FF-45D0-85AB-694CE639C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272AC-0A18-4D86-B21E-6D71A8FF5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6F366-C287-48D8-A877-154A85D01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49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2C745E-AC57-4B6F-B517-A602B7C71E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089DCB-DAA5-4FAE-8D77-CEE07630D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2EE389-99CB-4B61-B723-F93B1814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030B8-B144-4303-99CC-4DD116DF2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D1799-69F5-48BE-8B6F-6BAC11454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307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A5AA6-0501-4BA1-A362-9F4241BBA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11DF2-8D3C-4619-9B91-8E6EACBE9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1F781-382B-43D1-98CF-538D18EDC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9CA76-F7D9-493A-B03E-76FE2E10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16C97-4C85-4494-BC3A-C17AA55D9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57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A1F7B-D42A-41D3-9580-68A5649C6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1BE37-C9E1-4A14-AA39-EE44AB986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304DB-C508-4952-9DBE-3E7BB8E8F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3865B-DE4E-4D5A-A680-5CEE193B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98D6E-9644-4041-957D-B74B22EF6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03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A24F-5630-4F3E-A70F-8F5BE21F6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C3416-F60E-4171-B314-272DC0889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C47382-B807-401A-A4D7-3242176EE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EEF5E-47F7-48B1-B860-4414E9671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5B84B-A9CF-4A7B-9770-CC26BEE37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A876B-36E6-4579-ADB7-C96E561A1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11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36F16-2B18-47A8-8185-C3AD4875E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08740-91EF-4CC8-9629-7F2D45DC3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238AB4-F47B-4D3D-BC91-99DB86E5D0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222753-E8F5-4E23-A18F-07F3543940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DC3E24-CC23-430C-9D09-C4EF1C96C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E2F537-03AB-4EB1-954E-C3AD17461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4043DB-D328-47DB-BBC0-2F2A9C081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3EF769-FA50-44F3-8AB3-0633986D3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34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9697-14F0-4AE6-B480-B28F07D8C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17A639-C7DE-4941-B6B2-ED52A40A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76F397-5620-4E26-8C94-417DC3F8C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D8109B-ED9E-4F1D-95A9-1913A372F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21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AD0D5B-814A-46B5-8029-2348D956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12B578-D99C-4298-B3EC-DD2542E8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65C94-9923-4FB9-9D66-F0153A3DD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77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F6881-5B1D-47E8-A3D6-4BB62841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229CD-641E-4158-96CB-45E297681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3EE3B1-A0F7-4D7C-8EFB-10CD1178F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F3F99-5E2C-4A41-8E61-8968ED2F2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EB4A0-56C4-4F3D-88F7-C9A6F731C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A4AF3B-9FAF-45DD-9C8C-962184C14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496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391CD-088A-4A6A-8529-0C1EE192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363F39-E17B-485A-9D80-DD27B6A3B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20DEF-66F6-4F09-B866-7B5C8360F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24C8F-EDA4-4095-882D-1637232B5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969B1-308E-4482-9935-B876456C9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AAABF-1944-447B-85DC-35C679B9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5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BB6CF7-7853-4EED-9A48-6D32A2AD6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30225-208A-4F2F-88D6-EF82CDD3A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FDB79-B675-426B-A05C-098106067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CA88-18A6-4F71-8228-B26EA1B25089}" type="datetimeFigureOut">
              <a:rPr lang="en-GB" smtClean="0"/>
              <a:t>04/08/2017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54C99-D480-46C4-8DC3-837760F01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FEAE1-356F-4E19-A980-64FB3C826E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248D1-3F58-4047-A100-455CC4893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68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91EA515-8874-4C51-A039-76728A1CEC93}"/>
              </a:ext>
            </a:extLst>
          </p:cNvPr>
          <p:cNvGrpSpPr/>
          <p:nvPr/>
        </p:nvGrpSpPr>
        <p:grpSpPr>
          <a:xfrm>
            <a:off x="734291" y="526474"/>
            <a:ext cx="9947564" cy="5832762"/>
            <a:chOff x="6230" y="0"/>
            <a:chExt cx="5708770" cy="427491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2593598-C693-4EFC-B62D-FC725B2DEB42}"/>
                </a:ext>
              </a:extLst>
            </p:cNvPr>
            <p:cNvGrpSpPr/>
            <p:nvPr/>
          </p:nvGrpSpPr>
          <p:grpSpPr>
            <a:xfrm>
              <a:off x="1709969" y="983012"/>
              <a:ext cx="3340746" cy="2053454"/>
              <a:chOff x="1709969" y="983012"/>
              <a:chExt cx="3340746" cy="2053454"/>
            </a:xfrm>
          </p:grpSpPr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3E7F9268-1286-45DD-AC94-52DAECE9610E}"/>
                  </a:ext>
                </a:extLst>
              </p:cNvPr>
              <p:cNvCxnSpPr/>
              <p:nvPr/>
            </p:nvCxnSpPr>
            <p:spPr>
              <a:xfrm flipH="1" flipV="1">
                <a:off x="3343764" y="2332800"/>
                <a:ext cx="424468" cy="703666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AFDE7ED4-1408-447D-A9D4-15AB2E6AB0B9}"/>
                  </a:ext>
                </a:extLst>
              </p:cNvPr>
              <p:cNvCxnSpPr/>
              <p:nvPr/>
            </p:nvCxnSpPr>
            <p:spPr>
              <a:xfrm>
                <a:off x="1709969" y="2095710"/>
                <a:ext cx="728252" cy="692921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D9A597E9-D757-4E93-A320-A5D97CD0C4DE}"/>
                  </a:ext>
                </a:extLst>
              </p:cNvPr>
              <p:cNvCxnSpPr/>
              <p:nvPr/>
            </p:nvCxnSpPr>
            <p:spPr>
              <a:xfrm flipH="1" flipV="1">
                <a:off x="4343400" y="983012"/>
                <a:ext cx="707315" cy="939620"/>
              </a:xfrm>
              <a:prstGeom prst="straightConnector1">
                <a:avLst/>
              </a:prstGeom>
              <a:ln w="254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778D7F8-3846-492C-BFEF-3F280392FD47}"/>
                </a:ext>
              </a:extLst>
            </p:cNvPr>
            <p:cNvGrpSpPr/>
            <p:nvPr/>
          </p:nvGrpSpPr>
          <p:grpSpPr>
            <a:xfrm>
              <a:off x="6230" y="0"/>
              <a:ext cx="5708770" cy="4274910"/>
              <a:chOff x="6230" y="0"/>
              <a:chExt cx="5708770" cy="4274910"/>
            </a:xfrm>
          </p:grpSpPr>
          <p:sp>
            <p:nvSpPr>
              <p:cNvPr id="7" name="Freeform 27">
                <a:extLst>
                  <a:ext uri="{FF2B5EF4-FFF2-40B4-BE49-F238E27FC236}">
                    <a16:creationId xmlns:a16="http://schemas.microsoft.com/office/drawing/2014/main" id="{5A13C173-6E27-424B-880A-729C0D260B21}"/>
                  </a:ext>
                </a:extLst>
              </p:cNvPr>
              <p:cNvSpPr/>
              <p:nvPr/>
            </p:nvSpPr>
            <p:spPr>
              <a:xfrm>
                <a:off x="966515" y="534640"/>
                <a:ext cx="4215086" cy="3011355"/>
              </a:xfrm>
              <a:custGeom>
                <a:avLst/>
                <a:gdLst>
                  <a:gd name="connsiteX0" fmla="*/ 0 w 3340100"/>
                  <a:gd name="connsiteY0" fmla="*/ 2045737 h 2045737"/>
                  <a:gd name="connsiteX1" fmla="*/ 1257300 w 3340100"/>
                  <a:gd name="connsiteY1" fmla="*/ 1423437 h 2045737"/>
                  <a:gd name="connsiteX2" fmla="*/ 2819400 w 3340100"/>
                  <a:gd name="connsiteY2" fmla="*/ 89937 h 2045737"/>
                  <a:gd name="connsiteX3" fmla="*/ 3340100 w 3340100"/>
                  <a:gd name="connsiteY3" fmla="*/ 229637 h 2045737"/>
                  <a:gd name="connsiteX0" fmla="*/ 0 w 3340100"/>
                  <a:gd name="connsiteY0" fmla="*/ 2045737 h 2045737"/>
                  <a:gd name="connsiteX1" fmla="*/ 1257300 w 3340100"/>
                  <a:gd name="connsiteY1" fmla="*/ 1423437 h 2045737"/>
                  <a:gd name="connsiteX2" fmla="*/ 2819400 w 3340100"/>
                  <a:gd name="connsiteY2" fmla="*/ 89937 h 2045737"/>
                  <a:gd name="connsiteX3" fmla="*/ 3340100 w 3340100"/>
                  <a:gd name="connsiteY3" fmla="*/ 229637 h 2045737"/>
                  <a:gd name="connsiteX0" fmla="*/ 0 w 3340100"/>
                  <a:gd name="connsiteY0" fmla="*/ 2014567 h 2014567"/>
                  <a:gd name="connsiteX1" fmla="*/ 1490382 w 3340100"/>
                  <a:gd name="connsiteY1" fmla="*/ 970926 h 2014567"/>
                  <a:gd name="connsiteX2" fmla="*/ 2819400 w 3340100"/>
                  <a:gd name="connsiteY2" fmla="*/ 58767 h 2014567"/>
                  <a:gd name="connsiteX3" fmla="*/ 3340100 w 3340100"/>
                  <a:gd name="connsiteY3" fmla="*/ 198467 h 2014567"/>
                  <a:gd name="connsiteX0" fmla="*/ 0 w 3340100"/>
                  <a:gd name="connsiteY0" fmla="*/ 2014567 h 2014567"/>
                  <a:gd name="connsiteX1" fmla="*/ 1490382 w 3340100"/>
                  <a:gd name="connsiteY1" fmla="*/ 970926 h 2014567"/>
                  <a:gd name="connsiteX2" fmla="*/ 2819400 w 3340100"/>
                  <a:gd name="connsiteY2" fmla="*/ 58767 h 2014567"/>
                  <a:gd name="connsiteX3" fmla="*/ 3340100 w 3340100"/>
                  <a:gd name="connsiteY3" fmla="*/ 198467 h 2014567"/>
                  <a:gd name="connsiteX0" fmla="*/ 0 w 3340100"/>
                  <a:gd name="connsiteY0" fmla="*/ 1995354 h 1995354"/>
                  <a:gd name="connsiteX1" fmla="*/ 1705535 w 3340100"/>
                  <a:gd name="connsiteY1" fmla="*/ 691736 h 1995354"/>
                  <a:gd name="connsiteX2" fmla="*/ 2819400 w 3340100"/>
                  <a:gd name="connsiteY2" fmla="*/ 39554 h 1995354"/>
                  <a:gd name="connsiteX3" fmla="*/ 3340100 w 3340100"/>
                  <a:gd name="connsiteY3" fmla="*/ 179254 h 1995354"/>
                  <a:gd name="connsiteX0" fmla="*/ 0 w 3340100"/>
                  <a:gd name="connsiteY0" fmla="*/ 1955800 h 1955800"/>
                  <a:gd name="connsiteX1" fmla="*/ 1705535 w 3340100"/>
                  <a:gd name="connsiteY1" fmla="*/ 652182 h 1955800"/>
                  <a:gd name="connsiteX2" fmla="*/ 2819400 w 3340100"/>
                  <a:gd name="connsiteY2" fmla="*/ 0 h 1955800"/>
                  <a:gd name="connsiteX3" fmla="*/ 3340100 w 3340100"/>
                  <a:gd name="connsiteY3" fmla="*/ 139700 h 1955800"/>
                  <a:gd name="connsiteX0" fmla="*/ 0 w 3378670"/>
                  <a:gd name="connsiteY0" fmla="*/ 1955800 h 1955800"/>
                  <a:gd name="connsiteX1" fmla="*/ 1705535 w 3378670"/>
                  <a:gd name="connsiteY1" fmla="*/ 652182 h 1955800"/>
                  <a:gd name="connsiteX2" fmla="*/ 2819400 w 3378670"/>
                  <a:gd name="connsiteY2" fmla="*/ 0 h 1955800"/>
                  <a:gd name="connsiteX3" fmla="*/ 3340100 w 3378670"/>
                  <a:gd name="connsiteY3" fmla="*/ 139700 h 1955800"/>
                  <a:gd name="connsiteX4" fmla="*/ 3340100 w 3378670"/>
                  <a:gd name="connsiteY4" fmla="*/ 133723 h 1955800"/>
                  <a:gd name="connsiteX0" fmla="*/ 0 w 3412818"/>
                  <a:gd name="connsiteY0" fmla="*/ 1955800 h 1955800"/>
                  <a:gd name="connsiteX1" fmla="*/ 1705535 w 3412818"/>
                  <a:gd name="connsiteY1" fmla="*/ 652182 h 1955800"/>
                  <a:gd name="connsiteX2" fmla="*/ 2819400 w 3412818"/>
                  <a:gd name="connsiteY2" fmla="*/ 0 h 1955800"/>
                  <a:gd name="connsiteX3" fmla="*/ 3340100 w 3412818"/>
                  <a:gd name="connsiteY3" fmla="*/ 139700 h 1955800"/>
                  <a:gd name="connsiteX4" fmla="*/ 3411818 w 3412818"/>
                  <a:gd name="connsiteY4" fmla="*/ 160617 h 1955800"/>
                  <a:gd name="connsiteX0" fmla="*/ 0 w 3411818"/>
                  <a:gd name="connsiteY0" fmla="*/ 1974688 h 1974688"/>
                  <a:gd name="connsiteX1" fmla="*/ 1705535 w 3411818"/>
                  <a:gd name="connsiteY1" fmla="*/ 671070 h 1974688"/>
                  <a:gd name="connsiteX2" fmla="*/ 2819400 w 3411818"/>
                  <a:gd name="connsiteY2" fmla="*/ 18888 h 1974688"/>
                  <a:gd name="connsiteX3" fmla="*/ 3411818 w 3411818"/>
                  <a:gd name="connsiteY3" fmla="*/ 179505 h 1974688"/>
                  <a:gd name="connsiteX0" fmla="*/ 0 w 3411818"/>
                  <a:gd name="connsiteY0" fmla="*/ 1955809 h 1955809"/>
                  <a:gd name="connsiteX1" fmla="*/ 1705535 w 3411818"/>
                  <a:gd name="connsiteY1" fmla="*/ 652191 h 1955809"/>
                  <a:gd name="connsiteX2" fmla="*/ 2819400 w 3411818"/>
                  <a:gd name="connsiteY2" fmla="*/ 9 h 1955809"/>
                  <a:gd name="connsiteX3" fmla="*/ 3411818 w 3411818"/>
                  <a:gd name="connsiteY3" fmla="*/ 160626 h 1955809"/>
                  <a:gd name="connsiteX0" fmla="*/ 0 w 3411818"/>
                  <a:gd name="connsiteY0" fmla="*/ 1955809 h 1955809"/>
                  <a:gd name="connsiteX1" fmla="*/ 1705535 w 3411818"/>
                  <a:gd name="connsiteY1" fmla="*/ 652191 h 1955809"/>
                  <a:gd name="connsiteX2" fmla="*/ 2819400 w 3411818"/>
                  <a:gd name="connsiteY2" fmla="*/ 9 h 1955809"/>
                  <a:gd name="connsiteX3" fmla="*/ 3411818 w 3411818"/>
                  <a:gd name="connsiteY3" fmla="*/ 160626 h 1955809"/>
                  <a:gd name="connsiteX0" fmla="*/ 0 w 3411818"/>
                  <a:gd name="connsiteY0" fmla="*/ 1958122 h 1958122"/>
                  <a:gd name="connsiteX1" fmla="*/ 1705535 w 3411818"/>
                  <a:gd name="connsiteY1" fmla="*/ 654504 h 1958122"/>
                  <a:gd name="connsiteX2" fmla="*/ 2819400 w 3411818"/>
                  <a:gd name="connsiteY2" fmla="*/ 2322 h 1958122"/>
                  <a:gd name="connsiteX3" fmla="*/ 3411818 w 3411818"/>
                  <a:gd name="connsiteY3" fmla="*/ 162939 h 1958122"/>
                  <a:gd name="connsiteX0" fmla="*/ 0 w 3574813"/>
                  <a:gd name="connsiteY0" fmla="*/ 2057364 h 2057364"/>
                  <a:gd name="connsiteX1" fmla="*/ 1705535 w 3574813"/>
                  <a:gd name="connsiteY1" fmla="*/ 753746 h 2057364"/>
                  <a:gd name="connsiteX2" fmla="*/ 2819400 w 3574813"/>
                  <a:gd name="connsiteY2" fmla="*/ 101564 h 2057364"/>
                  <a:gd name="connsiteX3" fmla="*/ 3574813 w 3574813"/>
                  <a:gd name="connsiteY3" fmla="*/ 21569 h 2057364"/>
                  <a:gd name="connsiteX0" fmla="*/ 0 w 3574813"/>
                  <a:gd name="connsiteY0" fmla="*/ 2077668 h 2077668"/>
                  <a:gd name="connsiteX1" fmla="*/ 1705535 w 3574813"/>
                  <a:gd name="connsiteY1" fmla="*/ 774050 h 2077668"/>
                  <a:gd name="connsiteX2" fmla="*/ 2765069 w 3574813"/>
                  <a:gd name="connsiteY2" fmla="*/ 75298 h 2077668"/>
                  <a:gd name="connsiteX3" fmla="*/ 3574813 w 3574813"/>
                  <a:gd name="connsiteY3" fmla="*/ 41873 h 2077668"/>
                  <a:gd name="connsiteX0" fmla="*/ 0 w 3574813"/>
                  <a:gd name="connsiteY0" fmla="*/ 2053704 h 2053704"/>
                  <a:gd name="connsiteX1" fmla="*/ 1705535 w 3574813"/>
                  <a:gd name="connsiteY1" fmla="*/ 750086 h 2053704"/>
                  <a:gd name="connsiteX2" fmla="*/ 2765069 w 3574813"/>
                  <a:gd name="connsiteY2" fmla="*/ 51334 h 2053704"/>
                  <a:gd name="connsiteX3" fmla="*/ 3574813 w 3574813"/>
                  <a:gd name="connsiteY3" fmla="*/ 17909 h 2053704"/>
                  <a:gd name="connsiteX0" fmla="*/ 0 w 3574813"/>
                  <a:gd name="connsiteY0" fmla="*/ 2112935 h 2112935"/>
                  <a:gd name="connsiteX1" fmla="*/ 1705535 w 3574813"/>
                  <a:gd name="connsiteY1" fmla="*/ 809317 h 2112935"/>
                  <a:gd name="connsiteX2" fmla="*/ 2889256 w 3574813"/>
                  <a:gd name="connsiteY2" fmla="*/ 17425 h 2112935"/>
                  <a:gd name="connsiteX3" fmla="*/ 3574813 w 3574813"/>
                  <a:gd name="connsiteY3" fmla="*/ 77140 h 2112935"/>
                  <a:gd name="connsiteX0" fmla="*/ 0 w 3574813"/>
                  <a:gd name="connsiteY0" fmla="*/ 2142894 h 2142894"/>
                  <a:gd name="connsiteX1" fmla="*/ 1705535 w 3574813"/>
                  <a:gd name="connsiteY1" fmla="*/ 839276 h 2142894"/>
                  <a:gd name="connsiteX2" fmla="*/ 2889256 w 3574813"/>
                  <a:gd name="connsiteY2" fmla="*/ 47384 h 2142894"/>
                  <a:gd name="connsiteX3" fmla="*/ 3574813 w 3574813"/>
                  <a:gd name="connsiteY3" fmla="*/ 107099 h 2142894"/>
                  <a:gd name="connsiteX0" fmla="*/ 0 w 3574813"/>
                  <a:gd name="connsiteY0" fmla="*/ 2142894 h 2142894"/>
                  <a:gd name="connsiteX1" fmla="*/ 1705535 w 3574813"/>
                  <a:gd name="connsiteY1" fmla="*/ 839276 h 2142894"/>
                  <a:gd name="connsiteX2" fmla="*/ 2889256 w 3574813"/>
                  <a:gd name="connsiteY2" fmla="*/ 47384 h 2142894"/>
                  <a:gd name="connsiteX3" fmla="*/ 3574813 w 3574813"/>
                  <a:gd name="connsiteY3" fmla="*/ 107099 h 2142894"/>
                  <a:gd name="connsiteX0" fmla="*/ 0 w 3574813"/>
                  <a:gd name="connsiteY0" fmla="*/ 2189467 h 2189467"/>
                  <a:gd name="connsiteX1" fmla="*/ 1705535 w 3574813"/>
                  <a:gd name="connsiteY1" fmla="*/ 885849 h 2189467"/>
                  <a:gd name="connsiteX2" fmla="*/ 2889256 w 3574813"/>
                  <a:gd name="connsiteY2" fmla="*/ 93957 h 2189467"/>
                  <a:gd name="connsiteX3" fmla="*/ 3574813 w 3574813"/>
                  <a:gd name="connsiteY3" fmla="*/ 37247 h 2189467"/>
                  <a:gd name="connsiteX0" fmla="*/ 0 w 3574813"/>
                  <a:gd name="connsiteY0" fmla="*/ 2175603 h 2175603"/>
                  <a:gd name="connsiteX1" fmla="*/ 1705535 w 3574813"/>
                  <a:gd name="connsiteY1" fmla="*/ 871985 h 2175603"/>
                  <a:gd name="connsiteX2" fmla="*/ 2889256 w 3574813"/>
                  <a:gd name="connsiteY2" fmla="*/ 80093 h 2175603"/>
                  <a:gd name="connsiteX3" fmla="*/ 3574813 w 3574813"/>
                  <a:gd name="connsiteY3" fmla="*/ 23383 h 2175603"/>
                  <a:gd name="connsiteX0" fmla="*/ 0 w 3574813"/>
                  <a:gd name="connsiteY0" fmla="*/ 2152613 h 2152613"/>
                  <a:gd name="connsiteX1" fmla="*/ 1705535 w 3574813"/>
                  <a:gd name="connsiteY1" fmla="*/ 848995 h 2152613"/>
                  <a:gd name="connsiteX2" fmla="*/ 2780593 w 3574813"/>
                  <a:gd name="connsiteY2" fmla="*/ 111434 h 2152613"/>
                  <a:gd name="connsiteX3" fmla="*/ 3574813 w 3574813"/>
                  <a:gd name="connsiteY3" fmla="*/ 393 h 2152613"/>
                  <a:gd name="connsiteX0" fmla="*/ 0 w 3574813"/>
                  <a:gd name="connsiteY0" fmla="*/ 2152613 h 2152613"/>
                  <a:gd name="connsiteX1" fmla="*/ 1705535 w 3574813"/>
                  <a:gd name="connsiteY1" fmla="*/ 848995 h 2152613"/>
                  <a:gd name="connsiteX2" fmla="*/ 2757308 w 3574813"/>
                  <a:gd name="connsiteY2" fmla="*/ 111434 h 2152613"/>
                  <a:gd name="connsiteX3" fmla="*/ 3574813 w 3574813"/>
                  <a:gd name="connsiteY3" fmla="*/ 393 h 2152613"/>
                  <a:gd name="connsiteX0" fmla="*/ 0 w 3574813"/>
                  <a:gd name="connsiteY0" fmla="*/ 2152220 h 2152220"/>
                  <a:gd name="connsiteX1" fmla="*/ 1705535 w 3574813"/>
                  <a:gd name="connsiteY1" fmla="*/ 848602 h 2152220"/>
                  <a:gd name="connsiteX2" fmla="*/ 3574813 w 3574813"/>
                  <a:gd name="connsiteY2" fmla="*/ 0 h 2152220"/>
                  <a:gd name="connsiteX0" fmla="*/ 0 w 3574813"/>
                  <a:gd name="connsiteY0" fmla="*/ 2152220 h 2152220"/>
                  <a:gd name="connsiteX1" fmla="*/ 1705535 w 3574813"/>
                  <a:gd name="connsiteY1" fmla="*/ 848602 h 2152220"/>
                  <a:gd name="connsiteX2" fmla="*/ 3574813 w 3574813"/>
                  <a:gd name="connsiteY2" fmla="*/ 0 h 2152220"/>
                  <a:gd name="connsiteX0" fmla="*/ 0 w 3574813"/>
                  <a:gd name="connsiteY0" fmla="*/ 2152220 h 2152220"/>
                  <a:gd name="connsiteX1" fmla="*/ 1705535 w 3574813"/>
                  <a:gd name="connsiteY1" fmla="*/ 848602 h 2152220"/>
                  <a:gd name="connsiteX2" fmla="*/ 3574813 w 3574813"/>
                  <a:gd name="connsiteY2" fmla="*/ 0 h 2152220"/>
                  <a:gd name="connsiteX0" fmla="*/ 0 w 3574813"/>
                  <a:gd name="connsiteY0" fmla="*/ 2152220 h 2152220"/>
                  <a:gd name="connsiteX1" fmla="*/ 1705535 w 3574813"/>
                  <a:gd name="connsiteY1" fmla="*/ 848602 h 2152220"/>
                  <a:gd name="connsiteX2" fmla="*/ 3574813 w 3574813"/>
                  <a:gd name="connsiteY2" fmla="*/ 0 h 2152220"/>
                  <a:gd name="connsiteX0" fmla="*/ 0 w 3574813"/>
                  <a:gd name="connsiteY0" fmla="*/ 2152220 h 2152220"/>
                  <a:gd name="connsiteX1" fmla="*/ 1705535 w 3574813"/>
                  <a:gd name="connsiteY1" fmla="*/ 848602 h 2152220"/>
                  <a:gd name="connsiteX2" fmla="*/ 3574813 w 3574813"/>
                  <a:gd name="connsiteY2" fmla="*/ 0 h 2152220"/>
                  <a:gd name="connsiteX0" fmla="*/ 0 w 3551528"/>
                  <a:gd name="connsiteY0" fmla="*/ 2284168 h 2284168"/>
                  <a:gd name="connsiteX1" fmla="*/ 1705535 w 3551528"/>
                  <a:gd name="connsiteY1" fmla="*/ 980550 h 2284168"/>
                  <a:gd name="connsiteX2" fmla="*/ 3551528 w 3551528"/>
                  <a:gd name="connsiteY2" fmla="*/ 0 h 2284168"/>
                  <a:gd name="connsiteX0" fmla="*/ 0 w 3551528"/>
                  <a:gd name="connsiteY0" fmla="*/ 2284168 h 2284168"/>
                  <a:gd name="connsiteX1" fmla="*/ 1705535 w 3551528"/>
                  <a:gd name="connsiteY1" fmla="*/ 980550 h 2284168"/>
                  <a:gd name="connsiteX2" fmla="*/ 3551528 w 3551528"/>
                  <a:gd name="connsiteY2" fmla="*/ 0 h 2284168"/>
                  <a:gd name="connsiteX0" fmla="*/ 0 w 3551528"/>
                  <a:gd name="connsiteY0" fmla="*/ 2284168 h 2284168"/>
                  <a:gd name="connsiteX1" fmla="*/ 1705535 w 3551528"/>
                  <a:gd name="connsiteY1" fmla="*/ 980550 h 2284168"/>
                  <a:gd name="connsiteX2" fmla="*/ 3551528 w 3551528"/>
                  <a:gd name="connsiteY2" fmla="*/ 0 h 2284168"/>
                  <a:gd name="connsiteX0" fmla="*/ 0 w 3551528"/>
                  <a:gd name="connsiteY0" fmla="*/ 2284168 h 2284168"/>
                  <a:gd name="connsiteX1" fmla="*/ 1705535 w 3551528"/>
                  <a:gd name="connsiteY1" fmla="*/ 980550 h 2284168"/>
                  <a:gd name="connsiteX2" fmla="*/ 3551528 w 3551528"/>
                  <a:gd name="connsiteY2" fmla="*/ 0 h 2284168"/>
                  <a:gd name="connsiteX0" fmla="*/ 0 w 3551528"/>
                  <a:gd name="connsiteY0" fmla="*/ 2284168 h 2284168"/>
                  <a:gd name="connsiteX1" fmla="*/ 1705535 w 3551528"/>
                  <a:gd name="connsiteY1" fmla="*/ 980550 h 2284168"/>
                  <a:gd name="connsiteX2" fmla="*/ 3551528 w 3551528"/>
                  <a:gd name="connsiteY2" fmla="*/ 0 h 2284168"/>
                  <a:gd name="connsiteX0" fmla="*/ 0 w 3551528"/>
                  <a:gd name="connsiteY0" fmla="*/ 2284168 h 2284168"/>
                  <a:gd name="connsiteX1" fmla="*/ 1705535 w 3551528"/>
                  <a:gd name="connsiteY1" fmla="*/ 980550 h 2284168"/>
                  <a:gd name="connsiteX2" fmla="*/ 3551528 w 3551528"/>
                  <a:gd name="connsiteY2" fmla="*/ 0 h 2284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551528" h="2284168">
                    <a:moveTo>
                      <a:pt x="0" y="2284168"/>
                    </a:moveTo>
                    <a:cubicBezTo>
                      <a:pt x="1039159" y="2261507"/>
                      <a:pt x="1447365" y="1532000"/>
                      <a:pt x="1705535" y="980550"/>
                    </a:cubicBezTo>
                    <a:cubicBezTo>
                      <a:pt x="1963705" y="429100"/>
                      <a:pt x="2463546" y="29320"/>
                      <a:pt x="3551528" y="0"/>
                    </a:cubicBezTo>
                  </a:path>
                </a:pathLst>
              </a:custGeom>
              <a:noFill/>
              <a:ln w="762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endParaRPr lang="en-GB"/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9DCE7EB8-A5A2-4761-9BA2-43CDC5D36AC9}"/>
                  </a:ext>
                </a:extLst>
              </p:cNvPr>
              <p:cNvGrpSpPr/>
              <p:nvPr/>
            </p:nvGrpSpPr>
            <p:grpSpPr>
              <a:xfrm>
                <a:off x="6230" y="0"/>
                <a:ext cx="5708770" cy="4274910"/>
                <a:chOff x="6230" y="0"/>
                <a:chExt cx="5708770" cy="4274910"/>
              </a:xfrm>
            </p:grpSpPr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929859D1-1C14-4762-881E-C10ACA47E9F2}"/>
                    </a:ext>
                  </a:extLst>
                </p:cNvPr>
                <p:cNvSpPr txBox="1"/>
                <p:nvPr/>
              </p:nvSpPr>
              <p:spPr>
                <a:xfrm>
                  <a:off x="1289224" y="1620864"/>
                  <a:ext cx="1243330" cy="5003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4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Planned Progress</a:t>
                  </a:r>
                  <a:endParaRPr lang="en-GB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10" name="TextBox 29">
                  <a:extLst>
                    <a:ext uri="{FF2B5EF4-FFF2-40B4-BE49-F238E27FC236}">
                      <a16:creationId xmlns:a16="http://schemas.microsoft.com/office/drawing/2014/main" id="{D3D8B304-AE12-4170-A0AA-D7AFE4F05701}"/>
                    </a:ext>
                  </a:extLst>
                </p:cNvPr>
                <p:cNvSpPr txBox="1"/>
                <p:nvPr/>
              </p:nvSpPr>
              <p:spPr>
                <a:xfrm>
                  <a:off x="3154299" y="2978138"/>
                  <a:ext cx="1113155" cy="5003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400" kern="1200"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Actual Progress</a:t>
                  </a:r>
                  <a:endParaRPr lang="en-GB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sp>
              <p:nvSpPr>
                <p:cNvPr id="11" name="TextBox 30">
                  <a:extLst>
                    <a:ext uri="{FF2B5EF4-FFF2-40B4-BE49-F238E27FC236}">
                      <a16:creationId xmlns:a16="http://schemas.microsoft.com/office/drawing/2014/main" id="{77E7C882-777C-44A6-9DC8-5D908ECDA7D6}"/>
                    </a:ext>
                  </a:extLst>
                </p:cNvPr>
                <p:cNvSpPr txBox="1"/>
                <p:nvPr/>
              </p:nvSpPr>
              <p:spPr>
                <a:xfrm>
                  <a:off x="4559342" y="1827126"/>
                  <a:ext cx="1075690" cy="8970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noAutofit/>
                </a:bodyPr>
                <a:lstStyle/>
                <a:p>
                  <a:pPr marL="0" marR="0" algn="ctr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400" kern="1200">
                      <a:solidFill>
                        <a:srgbClr val="FF0000"/>
                      </a:solidFill>
                      <a:effectLst/>
                      <a:latin typeface="Arial" panose="020B0604020202020204" pitchFamily="34" charset="0"/>
                      <a:ea typeface="Malgun Gothic" panose="020B0503020000020004" pitchFamily="34" charset="-127"/>
                    </a:rPr>
                    <a:t>Unrealistic Recovery Plan</a:t>
                  </a:r>
                  <a:endParaRPr lang="en-GB" sz="120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</a:endParaRPr>
                </a:p>
              </p:txBody>
            </p: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B1C34BBC-C638-4CAD-AE66-978F2E144B93}"/>
                    </a:ext>
                  </a:extLst>
                </p:cNvPr>
                <p:cNvGrpSpPr/>
                <p:nvPr/>
              </p:nvGrpSpPr>
              <p:grpSpPr>
                <a:xfrm>
                  <a:off x="6230" y="0"/>
                  <a:ext cx="5708770" cy="4274910"/>
                  <a:chOff x="6230" y="0"/>
                  <a:chExt cx="5708770" cy="4274910"/>
                </a:xfrm>
              </p:grpSpPr>
              <p:sp>
                <p:nvSpPr>
                  <p:cNvPr id="13" name="TextBox 13">
                    <a:extLst>
                      <a:ext uri="{FF2B5EF4-FFF2-40B4-BE49-F238E27FC236}">
                        <a16:creationId xmlns:a16="http://schemas.microsoft.com/office/drawing/2014/main" id="{2CBDBD44-C2FF-4DE1-8313-F5B054497446}"/>
                      </a:ext>
                    </a:extLst>
                  </p:cNvPr>
                  <p:cNvSpPr txBox="1"/>
                  <p:nvPr/>
                </p:nvSpPr>
                <p:spPr>
                  <a:xfrm>
                    <a:off x="3157070" y="3964395"/>
                    <a:ext cx="1430020" cy="3105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500" b="1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</a:rPr>
                      <a:t>Time</a:t>
                    </a:r>
                    <a:endParaRPr lang="en-GB" sz="12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</a:endParaRPr>
                  </a:p>
                </p:txBody>
              </p:sp>
              <p:sp>
                <p:nvSpPr>
                  <p:cNvPr id="14" name="TextBox 14">
                    <a:extLst>
                      <a:ext uri="{FF2B5EF4-FFF2-40B4-BE49-F238E27FC236}">
                        <a16:creationId xmlns:a16="http://schemas.microsoft.com/office/drawing/2014/main" id="{702C5AB7-8299-45BE-841D-C79EEC7C83A8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-846575" y="1381187"/>
                    <a:ext cx="2016125" cy="31051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algn="ctr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500" b="1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</a:rPr>
                      <a:t>Physical Progress</a:t>
                    </a:r>
                    <a:endParaRPr lang="en-GB" sz="1200">
                      <a:effectLst/>
                      <a:latin typeface="Times New Roman" panose="02020603050405020304" pitchFamily="18" charset="0"/>
                      <a:ea typeface="Malgun Gothic" panose="020B0503020000020004" pitchFamily="34" charset="-127"/>
                    </a:endParaRPr>
                  </a:p>
                </p:txBody>
              </p:sp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id="{F8D50A75-2EDA-40FB-99D3-465453FA833F}"/>
                      </a:ext>
                    </a:extLst>
                  </p:cNvPr>
                  <p:cNvGrpSpPr/>
                  <p:nvPr/>
                </p:nvGrpSpPr>
                <p:grpSpPr>
                  <a:xfrm>
                    <a:off x="477561" y="0"/>
                    <a:ext cx="5237439" cy="3919574"/>
                    <a:chOff x="477561" y="0"/>
                    <a:chExt cx="5237439" cy="3919574"/>
                  </a:xfrm>
                </p:grpSpPr>
                <p:grpSp>
                  <p:nvGrpSpPr>
                    <p:cNvPr id="16" name="Group 15">
                      <a:extLst>
                        <a:ext uri="{FF2B5EF4-FFF2-40B4-BE49-F238E27FC236}">
                          <a16:creationId xmlns:a16="http://schemas.microsoft.com/office/drawing/2014/main" id="{75160697-4294-4B55-AFBA-5984361A6CC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77561" y="0"/>
                      <a:ext cx="5237439" cy="3919574"/>
                      <a:chOff x="477561" y="0"/>
                      <a:chExt cx="5237439" cy="3919574"/>
                    </a:xfrm>
                  </p:grpSpPr>
                  <p:cxnSp>
                    <p:nvCxnSpPr>
                      <p:cNvPr id="20" name="Straight Arrow Connector 19">
                        <a:extLst>
                          <a:ext uri="{FF2B5EF4-FFF2-40B4-BE49-F238E27FC236}">
                            <a16:creationId xmlns:a16="http://schemas.microsoft.com/office/drawing/2014/main" id="{ADF94516-9CC9-49A6-BBD0-226E7D6232B5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477561" y="0"/>
                        <a:ext cx="0" cy="3919574"/>
                      </a:xfrm>
                      <a:prstGeom prst="straightConnector1">
                        <a:avLst/>
                      </a:prstGeom>
                      <a:ln w="50800">
                        <a:solidFill>
                          <a:schemeClr val="bg1">
                            <a:lumMod val="50000"/>
                          </a:schemeClr>
                        </a:solidFill>
                        <a:headEnd type="none" w="med" len="med"/>
                        <a:tailEnd type="triangle" w="med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" name="Straight Arrow Connector 20">
                        <a:extLst>
                          <a:ext uri="{FF2B5EF4-FFF2-40B4-BE49-F238E27FC236}">
                            <a16:creationId xmlns:a16="http://schemas.microsoft.com/office/drawing/2014/main" id="{195951E5-66D1-4F0D-AE0A-0D15EA163B6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477561" y="3919573"/>
                        <a:ext cx="5237439" cy="0"/>
                      </a:xfrm>
                      <a:prstGeom prst="straightConnector1">
                        <a:avLst/>
                      </a:prstGeom>
                      <a:ln w="50800">
                        <a:solidFill>
                          <a:schemeClr val="bg1">
                            <a:lumMod val="50000"/>
                          </a:schemeClr>
                        </a:solidFill>
                        <a:headEnd type="none" w="med" len="med"/>
                        <a:tailEnd type="triangle" w="med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7" name="Group 16">
                      <a:extLst>
                        <a:ext uri="{FF2B5EF4-FFF2-40B4-BE49-F238E27FC236}">
                          <a16:creationId xmlns:a16="http://schemas.microsoft.com/office/drawing/2014/main" id="{CAE4E520-6AA5-4B78-9A03-5DC9D9B9DAD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32644" y="531891"/>
                      <a:ext cx="4137718" cy="3004206"/>
                      <a:chOff x="1032644" y="531891"/>
                      <a:chExt cx="4137718" cy="3004206"/>
                    </a:xfrm>
                  </p:grpSpPr>
                  <p:sp>
                    <p:nvSpPr>
                      <p:cNvPr id="18" name="Freeform 41">
                        <a:extLst>
                          <a:ext uri="{FF2B5EF4-FFF2-40B4-BE49-F238E27FC236}">
                            <a16:creationId xmlns:a16="http://schemas.microsoft.com/office/drawing/2014/main" id="{79CDEF92-4838-474E-9634-099941CDEF58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032644" y="1953284"/>
                        <a:ext cx="2879288" cy="1582813"/>
                      </a:xfrm>
                      <a:custGeom>
                        <a:avLst/>
                        <a:gdLst>
                          <a:gd name="connsiteX0" fmla="*/ 0 w 4157220"/>
                          <a:gd name="connsiteY0" fmla="*/ 2356701 h 2358863"/>
                          <a:gd name="connsiteX1" fmla="*/ 980387 w 4157220"/>
                          <a:gd name="connsiteY1" fmla="*/ 2281286 h 2358863"/>
                          <a:gd name="connsiteX2" fmla="*/ 2083323 w 4157220"/>
                          <a:gd name="connsiteY2" fmla="*/ 1847653 h 2358863"/>
                          <a:gd name="connsiteX3" fmla="*/ 2969443 w 4157220"/>
                          <a:gd name="connsiteY3" fmla="*/ 989814 h 2358863"/>
                          <a:gd name="connsiteX4" fmla="*/ 3450210 w 4157220"/>
                          <a:gd name="connsiteY4" fmla="*/ 443060 h 2358863"/>
                          <a:gd name="connsiteX5" fmla="*/ 4157220 w 4157220"/>
                          <a:gd name="connsiteY5" fmla="*/ 0 h 2358863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  <a:cxn ang="0">
                            <a:pos x="connsiteX5" y="connsiteY5"/>
                          </a:cxn>
                        </a:cxnLst>
                        <a:rect l="l" t="t" r="r" b="b"/>
                        <a:pathLst>
                          <a:path w="4157220" h="2358863">
                            <a:moveTo>
                              <a:pt x="0" y="2356701"/>
                            </a:moveTo>
                            <a:cubicBezTo>
                              <a:pt x="316583" y="2361414"/>
                              <a:pt x="633166" y="2366127"/>
                              <a:pt x="980387" y="2281286"/>
                            </a:cubicBezTo>
                            <a:cubicBezTo>
                              <a:pt x="1327608" y="2196445"/>
                              <a:pt x="1751814" y="2062898"/>
                              <a:pt x="2083323" y="1847653"/>
                            </a:cubicBezTo>
                            <a:cubicBezTo>
                              <a:pt x="2414832" y="1632408"/>
                              <a:pt x="2741629" y="1223913"/>
                              <a:pt x="2969443" y="989814"/>
                            </a:cubicBezTo>
                            <a:cubicBezTo>
                              <a:pt x="3197257" y="755715"/>
                              <a:pt x="3252247" y="608029"/>
                              <a:pt x="3450210" y="443060"/>
                            </a:cubicBezTo>
                            <a:cubicBezTo>
                              <a:pt x="3648173" y="278091"/>
                              <a:pt x="4036243" y="31423"/>
                              <a:pt x="4157220" y="0"/>
                            </a:cubicBezTo>
                          </a:path>
                        </a:pathLst>
                      </a:custGeom>
                      <a:noFill/>
                      <a:ln w="53975">
                        <a:solidFill>
                          <a:srgbClr val="00B050"/>
                        </a:solidFill>
                        <a:prstDash val="lgDash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endParaRPr lang="en-GB"/>
                      </a:p>
                    </p:txBody>
                  </p:sp>
                  <p:sp>
                    <p:nvSpPr>
                      <p:cNvPr id="19" name="Freeform 42">
                        <a:extLst>
                          <a:ext uri="{FF2B5EF4-FFF2-40B4-BE49-F238E27FC236}">
                            <a16:creationId xmlns:a16="http://schemas.microsoft.com/office/drawing/2014/main" id="{22E17319-3293-47BD-8726-7EF74E28164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911931" y="531891"/>
                        <a:ext cx="1258431" cy="1421394"/>
                      </a:xfrm>
                      <a:custGeom>
                        <a:avLst/>
                        <a:gdLst>
                          <a:gd name="connsiteX0" fmla="*/ 0 w 1258431"/>
                          <a:gd name="connsiteY0" fmla="*/ 1421394 h 1421394"/>
                          <a:gd name="connsiteX1" fmla="*/ 325924 w 1258431"/>
                          <a:gd name="connsiteY1" fmla="*/ 570368 h 1421394"/>
                          <a:gd name="connsiteX2" fmla="*/ 832918 w 1258431"/>
                          <a:gd name="connsiteY2" fmla="*/ 208230 h 1421394"/>
                          <a:gd name="connsiteX3" fmla="*/ 1258431 w 1258431"/>
                          <a:gd name="connsiteY3" fmla="*/ 0 h 1421394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</a:cxnLst>
                        <a:rect l="l" t="t" r="r" b="b"/>
                        <a:pathLst>
                          <a:path w="1258431" h="1421394">
                            <a:moveTo>
                              <a:pt x="0" y="1421394"/>
                            </a:moveTo>
                            <a:cubicBezTo>
                              <a:pt x="93552" y="1096978"/>
                              <a:pt x="187104" y="772562"/>
                              <a:pt x="325924" y="570368"/>
                            </a:cubicBezTo>
                            <a:cubicBezTo>
                              <a:pt x="464744" y="368174"/>
                              <a:pt x="677500" y="303291"/>
                              <a:pt x="832918" y="208230"/>
                            </a:cubicBezTo>
                            <a:cubicBezTo>
                              <a:pt x="988336" y="113169"/>
                              <a:pt x="1123383" y="56584"/>
                              <a:pt x="1258431" y="0"/>
                            </a:cubicBezTo>
                          </a:path>
                        </a:pathLst>
                      </a:custGeom>
                      <a:noFill/>
                      <a:ln w="50800">
                        <a:solidFill>
                          <a:srgbClr val="FF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endParaRPr lang="en-GB"/>
                      </a:p>
                    </p:txBody>
                  </p:sp>
                </p:grp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434167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Malgun Gothic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Emmanuel Udo</dc:creator>
  <cp:lastModifiedBy>Emmanuel Udo</cp:lastModifiedBy>
  <cp:revision>2</cp:revision>
  <dcterms:created xsi:type="dcterms:W3CDTF">2017-08-04T19:59:07Z</dcterms:created>
  <dcterms:modified xsi:type="dcterms:W3CDTF">2017-08-04T20:08:30Z</dcterms:modified>
</cp:coreProperties>
</file>